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2" r:id="rId14"/>
    <p:sldId id="346" r:id="rId15"/>
    <p:sldId id="361" r:id="rId16"/>
    <p:sldId id="362" r:id="rId17"/>
    <p:sldId id="363" r:id="rId18"/>
    <p:sldId id="354" r:id="rId19"/>
    <p:sldId id="356" r:id="rId20"/>
    <p:sldId id="358" r:id="rId21"/>
    <p:sldId id="357" r:id="rId22"/>
    <p:sldId id="351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2"/>
            <p14:sldId id="346"/>
            <p14:sldId id="361"/>
            <p14:sldId id="362"/>
            <p14:sldId id="363"/>
            <p14:sldId id="354"/>
            <p14:sldId id="356"/>
            <p14:sldId id="358"/>
            <p14:sldId id="357"/>
            <p14:sldId id="351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9014"/>
  </p:normalViewPr>
  <p:slideViewPr>
    <p:cSldViewPr snapToGrid="0">
      <p:cViewPr varScale="1">
        <p:scale>
          <a:sx n="50" d="100"/>
          <a:sy n="50" d="100"/>
        </p:scale>
        <p:origin x="11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29.06.2022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29.06.2022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29.06.2022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29.06.2022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29.06.2022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29.06.2022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29.06.2022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29.06.2022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29.06.2022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29.06.2022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29.06.2022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29.06.2022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&amp;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7E2EF-2E6A-A7F5-ABF8-11BCE285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7" y="1618199"/>
            <a:ext cx="5659200" cy="259627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</p:cNvCxnSpPr>
          <p:nvPr/>
        </p:nvCxnSpPr>
        <p:spPr>
          <a:xfrm flipV="1">
            <a:off x="4437530" y="2144174"/>
            <a:ext cx="4213403" cy="912535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134B2D-EA85-7487-5ECE-AD01AA7057E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95583" y="5107577"/>
            <a:ext cx="3655350" cy="874592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1337</Words>
  <Application>Microsoft Office PowerPoint</Application>
  <PresentationFormat>Breitbild</PresentationFormat>
  <Paragraphs>236</Paragraphs>
  <Slides>24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&amp;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 Spannring</cp:lastModifiedBy>
  <cp:revision>41</cp:revision>
  <dcterms:created xsi:type="dcterms:W3CDTF">2022-06-08T08:59:50Z</dcterms:created>
  <dcterms:modified xsi:type="dcterms:W3CDTF">2022-06-29T17:06:19Z</dcterms:modified>
</cp:coreProperties>
</file>